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1.xml" ContentType="application/vnd.openxmlformats-officedocument.themeOverr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29"/>
  </p:notesMasterIdLst>
  <p:sldIdLst>
    <p:sldId id="295" r:id="rId3"/>
    <p:sldId id="294" r:id="rId4"/>
    <p:sldId id="259" r:id="rId5"/>
    <p:sldId id="313" r:id="rId6"/>
    <p:sldId id="260" r:id="rId7"/>
    <p:sldId id="261" r:id="rId8"/>
    <p:sldId id="299" r:id="rId9"/>
    <p:sldId id="298" r:id="rId10"/>
    <p:sldId id="269" r:id="rId11"/>
    <p:sldId id="270" r:id="rId12"/>
    <p:sldId id="271" r:id="rId13"/>
    <p:sldId id="272" r:id="rId14"/>
    <p:sldId id="273" r:id="rId15"/>
    <p:sldId id="274" r:id="rId16"/>
    <p:sldId id="312" r:id="rId17"/>
    <p:sldId id="306" r:id="rId18"/>
    <p:sldId id="305" r:id="rId19"/>
    <p:sldId id="288" r:id="rId20"/>
    <p:sldId id="258" r:id="rId21"/>
    <p:sldId id="310" r:id="rId22"/>
    <p:sldId id="296" r:id="rId23"/>
    <p:sldId id="297" r:id="rId24"/>
    <p:sldId id="300" r:id="rId25"/>
    <p:sldId id="301" r:id="rId26"/>
    <p:sldId id="307" r:id="rId27"/>
    <p:sldId id="31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BF5C5-9513-416A-B293-3986A674E98F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1A0F6-3BF7-4E44-8B7F-B66DA4EFD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222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1A0F6-3BF7-4E44-8B7F-B66DA4EFD0B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1A0F6-3BF7-4E44-8B7F-B66DA4EFD0B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FEE8-822C-4634-B21F-0FE616C498AA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4672-7156-48C5-B7B6-8338F0DE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FEE8-822C-4634-B21F-0FE616C498AA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4672-7156-48C5-B7B6-8338F0DE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FEE8-822C-4634-B21F-0FE616C498AA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4672-7156-48C5-B7B6-8338F0DE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63FEE8-822C-4634-B21F-0FE616C498AA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A84672-7156-48C5-B7B6-8338F0DE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3FEE8-822C-4634-B21F-0FE616C498AA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84672-7156-48C5-B7B6-8338F0DEA8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3FEE8-822C-4634-B21F-0FE616C498AA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84672-7156-48C5-B7B6-8338F0DEA8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3FEE8-822C-4634-B21F-0FE616C498AA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84672-7156-48C5-B7B6-8338F0DEA8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3FEE8-822C-4634-B21F-0FE616C498AA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84672-7156-48C5-B7B6-8338F0DE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3FEE8-822C-4634-B21F-0FE616C498AA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84672-7156-48C5-B7B6-8338F0DEA8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3FEE8-822C-4634-B21F-0FE616C498AA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84672-7156-48C5-B7B6-8338F0DE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F63FEE8-822C-4634-B21F-0FE616C498AA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84672-7156-48C5-B7B6-8338F0DE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FEE8-822C-4634-B21F-0FE616C498AA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4672-7156-48C5-B7B6-8338F0DE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63FEE8-822C-4634-B21F-0FE616C498AA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A84672-7156-48C5-B7B6-8338F0DEA8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3FEE8-822C-4634-B21F-0FE616C498AA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84672-7156-48C5-B7B6-8338F0DE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3FEE8-822C-4634-B21F-0FE616C498AA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A84672-7156-48C5-B7B6-8338F0DE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FEE8-822C-4634-B21F-0FE616C498AA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4672-7156-48C5-B7B6-8338F0DE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FEE8-822C-4634-B21F-0FE616C498AA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4672-7156-48C5-B7B6-8338F0DE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FEE8-822C-4634-B21F-0FE616C498AA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4672-7156-48C5-B7B6-8338F0DE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FEE8-822C-4634-B21F-0FE616C498AA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4672-7156-48C5-B7B6-8338F0DE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FEE8-822C-4634-B21F-0FE616C498AA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4672-7156-48C5-B7B6-8338F0DE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FEE8-822C-4634-B21F-0FE616C498AA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4672-7156-48C5-B7B6-8338F0DE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FEE8-822C-4634-B21F-0FE616C498AA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4672-7156-48C5-B7B6-8338F0DE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3FEE8-822C-4634-B21F-0FE616C498AA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84672-7156-48C5-B7B6-8338F0DE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F63FEE8-822C-4634-B21F-0FE616C498AA}" type="datetimeFigureOut">
              <a:rPr lang="ru-RU" smtClean="0"/>
              <a:pPr/>
              <a:t>15.08.2022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AA84672-7156-48C5-B7B6-8338F0DE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file:///F:\&#1048;&#1085;&#1090;&#1077;&#1088;&#1085;&#1077;&#1090;\&#1043;&#1080;&#1084;&#1085;%20-%20&#1043;&#1080;&#1084;&#1085;%20&#1056;&#1086;&#1089;&#1089;&#1080;&#1080;%20(&#1089;&#1086;%20&#1089;&#1083;&#1086;&#1074;&#1072;&#1084;&#1080;).mp3" TargetMode="External"/><Relationship Id="rId7" Type="http://schemas.openxmlformats.org/officeDocument/2006/relationships/image" Target="../media/image16.gif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2.xml"/><Relationship Id="rId6" Type="http://schemas.openxmlformats.org/officeDocument/2006/relationships/oleObject" Target="../embeddings/oleObject1.bin"/><Relationship Id="rId5" Type="http://schemas.openxmlformats.org/officeDocument/2006/relationships/slide" Target="slide19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02359"/>
            <a:ext cx="85689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b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«Государственные символы</a:t>
            </a:r>
            <a:b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России»</a:t>
            </a:r>
          </a:p>
          <a:p>
            <a:pPr algn="ctr"/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МБДОУ «Детский сад № 58»                                                       </a:t>
            </a:r>
          </a:p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город Владимир</a:t>
            </a:r>
          </a:p>
          <a:p>
            <a:pPr algn="ctr"/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00042"/>
            <a:ext cx="8786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Какой флаг во время Великой Отечественной войны наши солдаты водрузили на главным зданием Германии?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E:\победа\знам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928802"/>
            <a:ext cx="6350000" cy="4762500"/>
          </a:xfrm>
          <a:prstGeom prst="rect">
            <a:avLst/>
          </a:prstGeom>
          <a:ln w="19050"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71480"/>
            <a:ext cx="71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 полос на государственном флаге России?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E:\россия\флаг росс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55000"/>
            <a:ext cx="6804000" cy="51030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означает белый цвет Российского флага?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546" y="2928934"/>
            <a:ext cx="50006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Мир и чистота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означает синий цвет Российского флага?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32" y="3286124"/>
            <a:ext cx="5143536" cy="70788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Вера и верность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8429684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означает красный цвет Российского флага?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2928934"/>
            <a:ext cx="5429288" cy="107157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Смелость и  сила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Символы Росси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55" y="161712"/>
            <a:ext cx="8587553" cy="6435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 descr="https://izo-mxk.ru/wp-content/uploads/2020/04/Gerb-Ross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0" name="AutoShape 4" descr="https://izo-mxk.ru/wp-content/uploads/2020/04/Gerb-Ross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2" name="AutoShape 6" descr="https://www.vospitatel.online/storage/app/docs/164/060/000/16406/6084c0158f2c22969376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0424" name="Picture 8" descr="Тема урока: &amp;quot;О чём рассказывают нам гербы и эмблемы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023" y="404664"/>
            <a:ext cx="8747596" cy="6085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i?id=9b0404329924e19fa6807f3406baa8d0-5235284-images-thumbs&amp;n=13&amp;exp=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82779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082660"/>
          </a:xfrm>
        </p:spPr>
        <p:txBody>
          <a:bodyPr>
            <a:prstTxWarp prst="textInflateBottom">
              <a:avLst/>
            </a:prstTxWarp>
          </a:bodyPr>
          <a:lstStyle/>
          <a:p>
            <a:r>
              <a:rPr lang="ru-RU" dirty="0" smtClean="0"/>
              <a:t>Мы Россию воспеваем</a:t>
            </a:r>
            <a:endParaRPr lang="ru-RU" dirty="0"/>
          </a:p>
        </p:txBody>
      </p:sp>
      <p:pic>
        <p:nvPicPr>
          <p:cNvPr id="5122" name="Picture 2" descr="C:\Documents and Settings\User\Мои документы\Мама интернет\330026694634_1265293555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357298"/>
            <a:ext cx="7715304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" name="Object 6">
            <a:hlinkClick r:id="rId5" action="ppaction://hlinksldjump"/>
          </p:cNvPr>
          <p:cNvGraphicFramePr>
            <a:graphicFrameLocks noChangeAspect="1"/>
          </p:cNvGraphicFramePr>
          <p:nvPr/>
        </p:nvGraphicFramePr>
        <p:xfrm>
          <a:off x="3467100" y="3186113"/>
          <a:ext cx="2209800" cy="485775"/>
        </p:xfrm>
        <a:graphic>
          <a:graphicData uri="http://schemas.openxmlformats.org/presentationml/2006/ole">
            <p:oleObj spid="_x0000_s1031" name="Пакет" r:id="rId6" imgW="2223436" imgH="481263" progId="Package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 России</a:t>
            </a:r>
            <a:endParaRPr lang="ru-RU" dirty="0"/>
          </a:p>
        </p:txBody>
      </p:sp>
      <p:pic>
        <p:nvPicPr>
          <p:cNvPr id="45058" name="Picture 2" descr="F:\59694_thumb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1714488"/>
            <a:ext cx="6357982" cy="4182026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8" action="ppaction://hlinksldjump" highlightClick="1"/>
          </p:cNvPr>
          <p:cNvSpPr/>
          <p:nvPr/>
        </p:nvSpPr>
        <p:spPr>
          <a:xfrm>
            <a:off x="8572528" y="6429396"/>
            <a:ext cx="399474" cy="3280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Гимн - Гимн России (со словами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print"/>
          <a:stretch>
            <a:fillRect/>
          </a:stretch>
        </p:blipFill>
        <p:spPr>
          <a:xfrm>
            <a:off x="1214414" y="2000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9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Россия – Родина моя!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C:\Documents and Settings\User\Мои документы\Мама интернет\330026694634_1265293578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43050"/>
            <a:ext cx="785818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ГИМН РОССИ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8443312" cy="6327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имн россии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1"/>
            <a:ext cx="839432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седа с детьми старшего дошкольного возраста &amp;quot;Флаг России&amp;quot; 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, доклад Государственные символы РОССИИ Г. Тамбов Хрусталевы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848476" cy="609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, доклад символы России Государственные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4096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мволы России - картинки для школьников(30 картинок) 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22940" cy="608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оссия\карта росс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142984"/>
            <a:ext cx="7286676" cy="5110793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28662" y="357166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называется наша страна?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51520" y="548680"/>
            <a:ext cx="842493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Еврей и тувинец, бурят и удмурт,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Русский, татарин, башкир и якут.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Разных 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народов большая семья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этим гордиться должны мы друзья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Россией зовется общий наш дом,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будет уютно каждому в нем.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Любые мы трудности вместе осилим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только в единстве 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России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рем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714488"/>
            <a:ext cx="6429420" cy="4816045"/>
          </a:xfrm>
          <a:prstGeom prst="rect">
            <a:avLst/>
          </a:prstGeom>
          <a:ln w="1905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000100" y="642918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Какой город является столицей России?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победа\пут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357298"/>
            <a:ext cx="6000776" cy="45005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500042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руководит нашей страной?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adou173.ucoz.ru/_nw/2/680093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248" y="332656"/>
            <a:ext cx="869424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zabavniks.com/wp-content/uploads/Kartinki_dlya_shkolnikov_28_070114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012" y="-75009"/>
            <a:ext cx="9344025" cy="700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785794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Какой флаг развивается над военно-морскими судами?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E:\россия\Андреевский-флаг__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143116"/>
            <a:ext cx="6286544" cy="4519663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0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1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BB4FA3"/>
    </a:accent5>
    <a:accent6>
      <a:srgbClr val="FA8D3D"/>
    </a:accent6>
    <a:hlink>
      <a:srgbClr val="FFDE66"/>
    </a:hlink>
    <a:folHlink>
      <a:srgbClr val="BB4FA3"/>
    </a:folHlink>
  </a:clrScheme>
</a:themeOverride>
</file>

<file path=ppt/theme/themeOverride3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4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BB4FA3"/>
    </a:accent5>
    <a:accent6>
      <a:srgbClr val="FA8D3D"/>
    </a:accent6>
    <a:hlink>
      <a:srgbClr val="FFDE66"/>
    </a:hlink>
    <a:folHlink>
      <a:srgbClr val="BB4FA3"/>
    </a:folHlink>
  </a:clrScheme>
</a:themeOverride>
</file>

<file path=ppt/theme/themeOverride5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BB4FA3"/>
    </a:accent5>
    <a:accent6>
      <a:srgbClr val="FA8D3D"/>
    </a:accent6>
    <a:hlink>
      <a:srgbClr val="FFDE66"/>
    </a:hlink>
    <a:folHlink>
      <a:srgbClr val="BB4FA3"/>
    </a:folHlink>
  </a:clrScheme>
</a:themeOverride>
</file>

<file path=ppt/theme/themeOverride6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7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BB4FA3"/>
    </a:accent5>
    <a:accent6>
      <a:srgbClr val="FA8D3D"/>
    </a:accent6>
    <a:hlink>
      <a:srgbClr val="FFDE66"/>
    </a:hlink>
    <a:folHlink>
      <a:srgbClr val="BB4FA3"/>
    </a:folHlink>
  </a:clrScheme>
</a:themeOverride>
</file>

<file path=ppt/theme/themeOverride8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9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BB4FA3"/>
    </a:accent5>
    <a:accent6>
      <a:srgbClr val="FA8D3D"/>
    </a:accent6>
    <a:hlink>
      <a:srgbClr val="FFDE66"/>
    </a:hlink>
    <a:folHlink>
      <a:srgbClr val="BB4F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814</TotalTime>
  <Words>106</Words>
  <Application>Microsoft Office PowerPoint</Application>
  <PresentationFormat>Экран (4:3)</PresentationFormat>
  <Paragraphs>33</Paragraphs>
  <Slides>26</Slides>
  <Notes>2</Notes>
  <HiddenSlides>0</HiddenSlides>
  <MMClips>1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Тема Office</vt:lpstr>
      <vt:lpstr>Открытая</vt:lpstr>
      <vt:lpstr>Пакет</vt:lpstr>
      <vt:lpstr>Слайд 1</vt:lpstr>
      <vt:lpstr>Россия – Родина моя!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Что означает белый цвет Российского флага?</vt:lpstr>
      <vt:lpstr>Что означает синий цвет Российского флага?</vt:lpstr>
      <vt:lpstr>Слайд 14</vt:lpstr>
      <vt:lpstr>Слайд 15</vt:lpstr>
      <vt:lpstr>Слайд 16</vt:lpstr>
      <vt:lpstr>Слайд 17</vt:lpstr>
      <vt:lpstr>Мы Россию воспеваем</vt:lpstr>
      <vt:lpstr>Гимн России</vt:lpstr>
      <vt:lpstr>Слайд 20</vt:lpstr>
      <vt:lpstr>Слайд 21</vt:lpstr>
      <vt:lpstr>Слайд 22</vt:lpstr>
      <vt:lpstr>Слайд 23</vt:lpstr>
      <vt:lpstr>Слайд 24</vt:lpstr>
      <vt:lpstr>Слайд 25</vt:lpstr>
      <vt:lpstr>Источники</vt:lpstr>
    </vt:vector>
  </TitlesOfParts>
  <Company>detsad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Курсовая работа</dc:title>
  <dc:creator>zav</dc:creator>
  <cp:lastModifiedBy>USER</cp:lastModifiedBy>
  <cp:revision>97</cp:revision>
  <dcterms:created xsi:type="dcterms:W3CDTF">2012-10-10T09:22:48Z</dcterms:created>
  <dcterms:modified xsi:type="dcterms:W3CDTF">2022-08-15T12:33:09Z</dcterms:modified>
</cp:coreProperties>
</file>